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French III PAP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French III PAP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COMMUNICATION. The student communicates in a language other than English using the skills of listening, speaking, reading, and writing.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235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COMPARISONS. The student develops insight into the nature of language and culture by comparing the student's own language and culture to another.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33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506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92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960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COMMUNITIES. The student participates in communities at home and around the world by using languages other than English.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63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88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2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11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66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81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CULTURES. The student gains knowledge and understanding of other cultures.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349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63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972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CONNECTIONS. The student uses the language to make connections with other subject areas and to acquire information.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914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French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553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493</Words>
  <Application>Microsoft Office PowerPoint</Application>
  <PresentationFormat>On-screen Show (4:3)</PresentationFormat>
  <Paragraphs>52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16</cp:revision>
  <dcterms:created xsi:type="dcterms:W3CDTF">2014-10-20T16:17:28Z</dcterms:created>
  <dcterms:modified xsi:type="dcterms:W3CDTF">2014-11-11T14:56:19Z</dcterms:modified>
</cp:coreProperties>
</file>